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0" r:id="rId3"/>
    <p:sldId id="275" r:id="rId4"/>
    <p:sldId id="261" r:id="rId5"/>
    <p:sldId id="258" r:id="rId6"/>
    <p:sldId id="262" r:id="rId7"/>
    <p:sldId id="263" r:id="rId8"/>
    <p:sldId id="266" r:id="rId9"/>
    <p:sldId id="265" r:id="rId10"/>
    <p:sldId id="267" r:id="rId11"/>
    <p:sldId id="268" r:id="rId12"/>
    <p:sldId id="264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5" autoAdjust="0"/>
    <p:restoredTop sz="94660"/>
  </p:normalViewPr>
  <p:slideViewPr>
    <p:cSldViewPr>
      <p:cViewPr>
        <p:scale>
          <a:sx n="75" d="100"/>
          <a:sy n="75" d="100"/>
        </p:scale>
        <p:origin x="-1440" y="-7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61D50-015D-48E3-A27A-147C9CEEEB1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01AB3-0ACD-4FC6-8E12-B1E4AAF6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7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Add slide – this is only the beginning! 我们持续增加简讯选项。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AB4E2-25F7-44B7-BDD7-6A7BAF06B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663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Add slide – this is only the beginning! 我们持续增加简讯选项。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AB4E2-25F7-44B7-BDD7-6A7BAF06B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663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Add slide – this is only the beginning! 我们持续增加简讯选项。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AB4E2-25F7-44B7-BDD7-6A7BAF06B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663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Add slide – this is only the beginning! 我们持续增加简讯选项。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AB4E2-25F7-44B7-BDD7-6A7BAF06B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66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Add slide – this is only the beginning! 我们持续增加简讯选项。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AB4E2-25F7-44B7-BDD7-6A7BAF06B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66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Add slide – this is only the beginning! 我们持续增加简讯选项。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AB4E2-25F7-44B7-BDD7-6A7BAF06B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66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Add slide – this is only the beginning! 我们持续增加简讯选项。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AB4E2-25F7-44B7-BDD7-6A7BAF06B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663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Add slide – this is only the beginning! 我们持续增加简讯选项。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AB4E2-25F7-44B7-BDD7-6A7BAF06B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66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Add slide – this is only the beginning! 我们持续增加简讯选项。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AB4E2-25F7-44B7-BDD7-6A7BAF06B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663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Add slide – this is only the beginning! 我们持续增加简讯选项。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AB4E2-25F7-44B7-BDD7-6A7BAF06B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663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Add slide – this is only the beginning! 我们持续增加简讯选项。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AB4E2-25F7-44B7-BDD7-6A7BAF06B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663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Add slide – this is only the beginning! 我们持续增加简讯选项。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AB4E2-25F7-44B7-BDD7-6A7BAF06B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66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1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11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0166" indent="0" algn="ctr">
              <a:buNone/>
              <a:defRPr sz="1500"/>
            </a:lvl2pPr>
            <a:lvl3pPr marL="680632" indent="0" algn="ctr">
              <a:buNone/>
              <a:defRPr sz="1400"/>
            </a:lvl3pPr>
            <a:lvl4pPr marL="1020949" indent="0" algn="ctr">
              <a:buNone/>
              <a:defRPr sz="1200"/>
            </a:lvl4pPr>
            <a:lvl5pPr marL="1361264" indent="0" algn="ctr">
              <a:buNone/>
              <a:defRPr sz="1200"/>
            </a:lvl5pPr>
            <a:lvl6pPr marL="1701731" indent="0" algn="ctr">
              <a:buNone/>
              <a:defRPr sz="1200"/>
            </a:lvl6pPr>
            <a:lvl7pPr marL="2041895" indent="0" algn="ctr">
              <a:buNone/>
              <a:defRPr sz="1200"/>
            </a:lvl7pPr>
            <a:lvl8pPr marL="2382062" indent="0" algn="ctr">
              <a:buNone/>
              <a:defRPr sz="1200"/>
            </a:lvl8pPr>
            <a:lvl9pPr marL="272241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8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56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0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0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0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12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17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1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2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24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76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2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166" indent="0">
              <a:buNone/>
              <a:defRPr sz="1500" b="1"/>
            </a:lvl2pPr>
            <a:lvl3pPr marL="680632" indent="0">
              <a:buNone/>
              <a:defRPr sz="1400" b="1"/>
            </a:lvl3pPr>
            <a:lvl4pPr marL="1020949" indent="0">
              <a:buNone/>
              <a:defRPr sz="1200" b="1"/>
            </a:lvl4pPr>
            <a:lvl5pPr marL="1361264" indent="0">
              <a:buNone/>
              <a:defRPr sz="1200" b="1"/>
            </a:lvl5pPr>
            <a:lvl6pPr marL="1701731" indent="0">
              <a:buNone/>
              <a:defRPr sz="1200" b="1"/>
            </a:lvl6pPr>
            <a:lvl7pPr marL="2041895" indent="0">
              <a:buNone/>
              <a:defRPr sz="1200" b="1"/>
            </a:lvl7pPr>
            <a:lvl8pPr marL="2382062" indent="0">
              <a:buNone/>
              <a:defRPr sz="1200" b="1"/>
            </a:lvl8pPr>
            <a:lvl9pPr marL="272241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166" indent="0">
              <a:buNone/>
              <a:defRPr sz="1500" b="1"/>
            </a:lvl2pPr>
            <a:lvl3pPr marL="680632" indent="0">
              <a:buNone/>
              <a:defRPr sz="1400" b="1"/>
            </a:lvl3pPr>
            <a:lvl4pPr marL="1020949" indent="0">
              <a:buNone/>
              <a:defRPr sz="1200" b="1"/>
            </a:lvl4pPr>
            <a:lvl5pPr marL="1361264" indent="0">
              <a:buNone/>
              <a:defRPr sz="1200" b="1"/>
            </a:lvl5pPr>
            <a:lvl6pPr marL="1701731" indent="0">
              <a:buNone/>
              <a:defRPr sz="1200" b="1"/>
            </a:lvl6pPr>
            <a:lvl7pPr marL="2041895" indent="0">
              <a:buNone/>
              <a:defRPr sz="1200" b="1"/>
            </a:lvl7pPr>
            <a:lvl8pPr marL="2382062" indent="0">
              <a:buNone/>
              <a:defRPr sz="1200" b="1"/>
            </a:lvl8pPr>
            <a:lvl9pPr marL="272241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4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1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2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166" indent="0">
              <a:buNone/>
              <a:defRPr sz="1100"/>
            </a:lvl2pPr>
            <a:lvl3pPr marL="680632" indent="0">
              <a:buNone/>
              <a:defRPr sz="900"/>
            </a:lvl3pPr>
            <a:lvl4pPr marL="1020949" indent="0">
              <a:buNone/>
              <a:defRPr sz="800"/>
            </a:lvl4pPr>
            <a:lvl5pPr marL="1361264" indent="0">
              <a:buNone/>
              <a:defRPr sz="800"/>
            </a:lvl5pPr>
            <a:lvl6pPr marL="1701731" indent="0">
              <a:buNone/>
              <a:defRPr sz="800"/>
            </a:lvl6pPr>
            <a:lvl7pPr marL="2041895" indent="0">
              <a:buNone/>
              <a:defRPr sz="800"/>
            </a:lvl7pPr>
            <a:lvl8pPr marL="2382062" indent="0">
              <a:buNone/>
              <a:defRPr sz="800"/>
            </a:lvl8pPr>
            <a:lvl9pPr marL="272241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39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8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0166" indent="0">
              <a:buNone/>
              <a:defRPr sz="2100"/>
            </a:lvl2pPr>
            <a:lvl3pPr marL="680632" indent="0">
              <a:buNone/>
              <a:defRPr sz="1800"/>
            </a:lvl3pPr>
            <a:lvl4pPr marL="1020949" indent="0">
              <a:buNone/>
              <a:defRPr sz="1500"/>
            </a:lvl4pPr>
            <a:lvl5pPr marL="1361264" indent="0">
              <a:buNone/>
              <a:defRPr sz="1500"/>
            </a:lvl5pPr>
            <a:lvl6pPr marL="1701731" indent="0">
              <a:buNone/>
              <a:defRPr sz="1500"/>
            </a:lvl6pPr>
            <a:lvl7pPr marL="2041895" indent="0">
              <a:buNone/>
              <a:defRPr sz="1500"/>
            </a:lvl7pPr>
            <a:lvl8pPr marL="2382062" indent="0">
              <a:buNone/>
              <a:defRPr sz="1500"/>
            </a:lvl8pPr>
            <a:lvl9pPr marL="272241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0166" indent="0">
              <a:buNone/>
              <a:defRPr sz="1100"/>
            </a:lvl2pPr>
            <a:lvl3pPr marL="680632" indent="0">
              <a:buNone/>
              <a:defRPr sz="900"/>
            </a:lvl3pPr>
            <a:lvl4pPr marL="1020949" indent="0">
              <a:buNone/>
              <a:defRPr sz="800"/>
            </a:lvl4pPr>
            <a:lvl5pPr marL="1361264" indent="0">
              <a:buNone/>
              <a:defRPr sz="800"/>
            </a:lvl5pPr>
            <a:lvl6pPr marL="1701731" indent="0">
              <a:buNone/>
              <a:defRPr sz="800"/>
            </a:lvl6pPr>
            <a:lvl7pPr marL="2041895" indent="0">
              <a:buNone/>
              <a:defRPr sz="800"/>
            </a:lvl7pPr>
            <a:lvl8pPr marL="2382062" indent="0">
              <a:buNone/>
              <a:defRPr sz="800"/>
            </a:lvl8pPr>
            <a:lvl9pPr marL="272241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39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28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14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14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9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3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1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0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7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4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2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127" tIns="34289" rIns="68127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127" tIns="34289" rIns="68127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127" tIns="34289" rIns="68127" bIns="34289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entury Gothic Regular" charset="0"/>
              </a:defRPr>
            </a:lvl1pPr>
          </a:lstStyle>
          <a:p>
            <a:fld id="{FF9DBBDB-3446-4F55-98FF-0184A2EC54B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127" tIns="34289" rIns="68127" bIns="34289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Century Gothic Regular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127" tIns="34289" rIns="68127" bIns="34289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entury Gothic Regular" charset="0"/>
              </a:defRPr>
            </a:lvl1pPr>
          </a:lstStyle>
          <a:p>
            <a:fld id="{959F66BB-08A6-4FF0-A8BC-E6498136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7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0632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Century Gothic Regular" charset="0"/>
          <a:ea typeface="+mj-ea"/>
          <a:cs typeface="+mj-cs"/>
        </a:defRPr>
      </a:lvl1pPr>
    </p:titleStyle>
    <p:bodyStyle>
      <a:lvl1pPr marL="170234" indent="-170234" algn="l" defTabSz="6806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entury Gothic Regular" charset="0"/>
          <a:ea typeface="+mn-ea"/>
          <a:cs typeface="+mn-cs"/>
        </a:defRPr>
      </a:lvl1pPr>
      <a:lvl2pPr marL="510701" indent="-170234" algn="l" defTabSz="6806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 Regular" charset="0"/>
          <a:ea typeface="+mn-ea"/>
          <a:cs typeface="+mn-cs"/>
        </a:defRPr>
      </a:lvl2pPr>
      <a:lvl3pPr marL="850865" indent="-170234" algn="l" defTabSz="6806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entury Gothic Regular" charset="0"/>
          <a:ea typeface="+mn-ea"/>
          <a:cs typeface="+mn-cs"/>
        </a:defRPr>
      </a:lvl3pPr>
      <a:lvl4pPr marL="1191030" indent="-170234" algn="l" defTabSz="6806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entury Gothic Regular" charset="0"/>
          <a:ea typeface="+mn-ea"/>
          <a:cs typeface="+mn-cs"/>
        </a:defRPr>
      </a:lvl4pPr>
      <a:lvl5pPr marL="1531293" indent="-170234" algn="l" defTabSz="6806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entury Gothic Regular" charset="0"/>
          <a:ea typeface="+mn-ea"/>
          <a:cs typeface="+mn-cs"/>
        </a:defRPr>
      </a:lvl5pPr>
      <a:lvl6pPr marL="1871697" indent="-170234" algn="l" defTabSz="6806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2006" indent="-170234" algn="l" defTabSz="6806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2336" indent="-170234" algn="l" defTabSz="6806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2761" indent="-170234" algn="l" defTabSz="6806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0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166" algn="l" defTabSz="680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0632" algn="l" defTabSz="680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0949" algn="l" defTabSz="680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1264" algn="l" defTabSz="680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1731" algn="l" defTabSz="680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1895" algn="l" defTabSz="680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2062" algn="l" defTabSz="680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2411" algn="l" defTabSz="680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503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971550"/>
            <a:ext cx="4416594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成功的元素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3314" name="Picture 2" descr="“market hong kong logo”的图片搜索结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36119" r="9848" b="49604"/>
          <a:stretch/>
        </p:blipFill>
        <p:spPr bwMode="auto">
          <a:xfrm rot="16200000">
            <a:off x="5762978" y="3281249"/>
            <a:ext cx="818444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All Files\Drop Box Sync\Dropbox\Camera Uploads\2017-10-24 18.05.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26" y="2667832"/>
            <a:ext cx="2146598" cy="215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All Files\Drop Box Sync\Dropbox\Camera Uploads\2017-10-24 18.01.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28" y="2697768"/>
            <a:ext cx="2137735" cy="216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:\All Files\Drop Box Sync\Dropbox\Camera Uploads\2017-10-24 18.01.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28" y="335568"/>
            <a:ext cx="2146597" cy="21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E:\All Files\Drop Box Sync\Dropbox\Camera Uploads\2017-10-24 18.00.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28" y="335567"/>
            <a:ext cx="2315994" cy="21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E:\All Files\Drop Box Sync\Dropbox\Camera Uploads\2017-10-24 17.59.4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28" y="335567"/>
            <a:ext cx="2142400" cy="215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E:\All Files\Drop Box Sync\Dropbox\Camera Uploads\2017-10-24 18.11.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73" y="2697768"/>
            <a:ext cx="2139821" cy="21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85750"/>
            <a:ext cx="838200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幫助那些值得你幫助的人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endParaRPr lang="en-US" altLang="zh-TW" sz="4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不是有需要的人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600" y="2038350"/>
            <a:ext cx="426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教育他們珍惜你的時間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動</a:t>
            </a:r>
            <a:r>
              <a:rPr lang="zh-CN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動的差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別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復制能力的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懂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得感恩的人</a:t>
            </a:r>
            <a:endPara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076" name="Picture 4" descr="“时间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14550"/>
            <a:ext cx="382904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85750"/>
            <a:ext cx="807720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借力於事業上的導師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306" y="1352550"/>
            <a:ext cx="487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聰明人從自己的失敗學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更聰明的人從別人的失敗學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有智慧的人從別人的成功學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</a:t>
            </a:r>
            <a:r>
              <a:rPr lang="zh-CN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功</a:t>
            </a:r>
            <a:r>
              <a:rPr lang="en-US" altLang="zh-CN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20%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取決於技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80%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取決於策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略</a:t>
            </a:r>
            <a:endParaRPr lang="en-US" altLang="zh-CN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要謙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卑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聽話照做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170" name="Picture 2" descr="“mentorship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8750"/>
            <a:ext cx="326515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2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292640"/>
            <a:ext cx="350520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有清晰的目標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5200" y="1504950"/>
            <a:ext cx="525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敢想才有機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敢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干才能成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功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目標治百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病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夢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大解千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愁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鎖定目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標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專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注</a:t>
            </a:r>
            <a:r>
              <a:rPr lang="zh-TW" altLang="en-US" sz="28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</a:t>
            </a:r>
            <a:r>
              <a:rPr lang="zh-TW" altLang="en-US" sz="2800" u="sng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</a:t>
            </a:r>
            <a:endParaRPr lang="en-US" altLang="zh-TW" sz="2800" u="sng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朝思暮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想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做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夢都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想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且一想起來就熱血沸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騰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才是你真正的目標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194" name="Picture 2" descr="“清晰的目标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1150"/>
            <a:ext cx="29463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6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92640"/>
            <a:ext cx="754380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沒有藉口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4156" y="1276350"/>
            <a:ext cx="5257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將心比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己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100%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的複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制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你不可能帶別人去你不去的地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遇到困難和挫折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極去想辦法克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100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個藉口不去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做 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vs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100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理由去完成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AutoShape 2" descr="“80 20定律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“80 20定律”的图片搜索结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“80 20定律”的图片搜索结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“80 20定律”的图片搜索结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0" name="Picture 14" descr="“沒有藉口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28750"/>
            <a:ext cx="2413270" cy="261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92640"/>
            <a:ext cx="754380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成就別人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2500" y="1200150"/>
            <a:ext cx="5257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成功靠自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己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成功靠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團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隊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營造和諧的氣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氛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團隊整合資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源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很多成功者並不是他的能力有多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強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而是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整合多少的資源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複製帶來團隊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的倍增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單才是文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化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真正完成一家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店 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4PC/4PC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AutoShape 2" descr="“80 20定律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“80 20定律”的图片搜索结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“80 20定律”的图片搜索结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“80 20定律”的图片搜索结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“成就別人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0" y="1885950"/>
            <a:ext cx="299402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92640"/>
            <a:ext cx="754380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勇往直前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1240859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永不回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頭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千萬不要讓別人的嘴巴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把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死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與狼共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舞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首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先要提升自己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狼性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成功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=(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自立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+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自強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)x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恩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AutoShape 2" descr="“80 20定律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“80 20定律”的图片搜索结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“80 20定律”的图片搜索结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“80 20定律”的图片搜索结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“勇往直前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57350"/>
            <a:ext cx="322057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885950"/>
            <a:ext cx="754380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問與答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15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/>
          <p:nvPr/>
        </p:nvSpPr>
        <p:spPr>
          <a:xfrm>
            <a:off x="609600" y="1209068"/>
            <a:ext cx="7924800" cy="3547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每個人根據自己的目標和熱情，</a:t>
            </a:r>
            <a:r>
              <a:rPr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不斷</a:t>
            </a:r>
            <a:r>
              <a:rPr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的去奮鬥，體現出自我的價值，無論結局如何你都是成功的人</a:t>
            </a:r>
            <a:r>
              <a:rPr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  <p:sp>
        <p:nvSpPr>
          <p:cNvPr id="5" name="成功"/>
          <p:cNvSpPr/>
          <p:nvPr/>
        </p:nvSpPr>
        <p:spPr>
          <a:xfrm>
            <a:off x="3505200" y="590550"/>
            <a:ext cx="1579916" cy="895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defRPr sz="5800" b="1">
                <a:solidFill>
                  <a:srgbClr val="FFFFFF"/>
                </a:solidFill>
              </a:defRPr>
            </a:lvl1pPr>
          </a:lstStyle>
          <a:p>
            <a:r>
              <a:rPr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成功</a:t>
            </a:r>
            <a:endParaRPr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82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5" y="0"/>
            <a:ext cx="9220199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343150"/>
            <a:ext cx="3775393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懷才就好像懷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孕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</a:t>
            </a:r>
            <a:r>
              <a:rPr lang="zh-TW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間久</a:t>
            </a:r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</a:t>
            </a:r>
            <a:endParaRPr lang="en-US" altLang="zh-TW" sz="4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然有人會發現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56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asian businessma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1"/>
            <a:ext cx="2944905" cy="500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4800" y="285750"/>
            <a:ext cx="33528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成功的元素</a:t>
            </a:r>
            <a:endParaRPr lang="en-US" sz="4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1504950"/>
            <a:ext cx="61721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掌握多種的技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自我管理</a:t>
            </a:r>
            <a:endPara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不要錯過任何一個營造團隊的機會</a:t>
            </a:r>
            <a:endPara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不停的學習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幫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助那些值得你幫助的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不是有需要的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91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asian businessma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1"/>
            <a:ext cx="2944905" cy="500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4800" y="285750"/>
            <a:ext cx="33528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成功的元素</a:t>
            </a:r>
            <a:endParaRPr lang="en-US" sz="4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5200" y="1504950"/>
            <a:ext cx="54863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借力於事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業上的導師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有清晰的目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標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沒有藉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口</a:t>
            </a:r>
            <a:endPara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成就別人</a:t>
            </a:r>
            <a:endPara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勇往直前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 startAt="6"/>
            </a:pP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83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292640"/>
            <a:ext cx="525780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掌握多種的技能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1400" y="158115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分享及零售產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品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物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色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招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募和推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薦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組織能力的提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升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溝通能力的提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升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提升夥伴們的自信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50" name="Picture 2" descr="Victorinox Swiss Champ XAVT in red transparent - 1.6795.XAV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r="11702"/>
          <a:stretch/>
        </p:blipFill>
        <p:spPr bwMode="auto">
          <a:xfrm>
            <a:off x="457200" y="895350"/>
            <a:ext cx="2819400" cy="318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9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292640"/>
            <a:ext cx="289560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自我管理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1581149"/>
            <a:ext cx="34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管理你的思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想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管理你的語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言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管理你的情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緒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管理你的時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間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管理你的財務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122" name="Picture 2" descr="“自我管理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5" y="1352550"/>
            <a:ext cx="3954575" cy="30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1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85750"/>
            <a:ext cx="838200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不要錯過任何一個營造團隊的機會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1400" y="1477660"/>
            <a:ext cx="518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T.E.A.M-Together Everyone Achieve More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參加各種大型的培訓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Coring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產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生更多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Leaders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投入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GMTSS</a:t>
            </a:r>
          </a:p>
        </p:txBody>
      </p:sp>
      <p:pic>
        <p:nvPicPr>
          <p:cNvPr id="4098" name="Picture 2" descr="“团队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750"/>
            <a:ext cx="2560638" cy="320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292640"/>
            <a:ext cx="289560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不停的學習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1200150"/>
            <a:ext cx="5410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成功的人認為活到老學到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老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失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敗的人張口就什麼都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懂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複習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反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复練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神入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化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學習是為了更好的行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動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學校裡的學習可以給你一個安穩的生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活</a:t>
            </a:r>
            <a:r>
              <a:rPr lang="en-US" altLang="zh-TW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停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學習可以給你一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個美好的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財</a:t>
            </a: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富</a:t>
            </a:r>
            <a:endParaRPr lang="en-US" altLang="zh-TW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美安里永遠不能停止學習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146" name="Picture 2" descr="“不停的學習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1150"/>
            <a:ext cx="2895600" cy="19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0_Office Theme">
  <a:themeElements>
    <a:clrScheme name="Wonderland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3D15"/>
      </a:accent1>
      <a:accent2>
        <a:srgbClr val="F99325"/>
      </a:accent2>
      <a:accent3>
        <a:srgbClr val="6DAF27"/>
      </a:accent3>
      <a:accent4>
        <a:srgbClr val="188ED6"/>
      </a:accent4>
      <a:accent5>
        <a:srgbClr val="4EB9C1"/>
      </a:accent5>
      <a:accent6>
        <a:srgbClr val="73166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985</Words>
  <Application>Microsoft Office PowerPoint</Application>
  <PresentationFormat>On-screen Show (16:9)</PresentationFormat>
  <Paragraphs>99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30_Office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&amp; Mary</dc:creator>
  <cp:lastModifiedBy>Celine Leung</cp:lastModifiedBy>
  <cp:revision>23</cp:revision>
  <dcterms:created xsi:type="dcterms:W3CDTF">2017-10-20T19:03:02Z</dcterms:created>
  <dcterms:modified xsi:type="dcterms:W3CDTF">2017-10-25T02:31:18Z</dcterms:modified>
</cp:coreProperties>
</file>